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257" r:id="rId5"/>
    <p:sldId id="278" r:id="rId6"/>
    <p:sldId id="334" r:id="rId7"/>
    <p:sldId id="346" r:id="rId8"/>
    <p:sldId id="341" r:id="rId9"/>
    <p:sldId id="339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42" r:id="rId19"/>
    <p:sldId id="355" r:id="rId20"/>
    <p:sldId id="340" r:id="rId21"/>
    <p:sldId id="258" r:id="rId22"/>
    <p:sldId id="356" r:id="rId23"/>
  </p:sldIdLst>
  <p:sldSz cx="18288000" cy="10287000"/>
  <p:notesSz cx="6858000" cy="9144000"/>
  <p:embeddedFontLst>
    <p:embeddedFont>
      <p:font typeface="#9Slide02 Noi dung dai" panose="02000000000000000000" pitchFamily="2" charset="0"/>
      <p:regular r:id="rId25"/>
    </p:embeddedFont>
    <p:embeddedFont>
      <p:font typeface="#9Slide02 Tieu de dai" panose="02000000000000000000" pitchFamily="2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9BB7C9-55DF-43F9-A369-676E190FFECD}">
          <p14:sldIdLst>
            <p14:sldId id="256"/>
            <p14:sldId id="257"/>
          </p14:sldIdLst>
        </p14:section>
        <p14:section name="Mục Tóm tắt" id="{AFD0E4A9-88EF-42A6-9966-8FEF1A2ADBD7}">
          <p14:sldIdLst>
            <p14:sldId id="278"/>
          </p14:sldIdLst>
        </p14:section>
        <p14:section name="Mục 4" id="{3A2FF76D-6162-477E-B1AC-ABDFB1444E8B}">
          <p14:sldIdLst>
            <p14:sldId id="334"/>
            <p14:sldId id="346"/>
          </p14:sldIdLst>
        </p14:section>
        <p14:section name="Mục 2" id="{C96BE4F5-A9AC-416E-8E1C-9B430BE2CCF9}">
          <p14:sldIdLst>
            <p14:sldId id="341"/>
            <p14:sldId id="339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</p14:sldIdLst>
        </p14:section>
        <p14:section name="Mục 3" id="{7DAD2A35-F0F8-4F8E-A86D-9F5A56831BE6}">
          <p14:sldIdLst>
            <p14:sldId id="342"/>
            <p14:sldId id="355"/>
          </p14:sldIdLst>
        </p14:section>
        <p14:section name="Mục 4" id="{97B4283A-F6BC-4AA4-9214-94D83C8F014C}">
          <p14:sldIdLst/>
        </p14:section>
        <p14:section name="Mục 5" id="{A4CE34C6-B73D-4CB2-9018-176DD9CA817B}">
          <p14:sldIdLst>
            <p14:sldId id="340"/>
            <p14:sldId id="258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F1FC"/>
    <a:srgbClr val="FDF3B1"/>
    <a:srgbClr val="ECF2A0"/>
    <a:srgbClr val="2B8F17"/>
    <a:srgbClr val="41B7EF"/>
    <a:srgbClr val="B2CEEA"/>
    <a:srgbClr val="B55A07"/>
    <a:srgbClr val="F9A85E"/>
    <a:srgbClr val="1A510E"/>
    <a:srgbClr val="F2B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618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9T09:27:33.79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78,'971'0,"-951"0,1 0,-1-2,0 0,0-1,30-9,-42 10,31-12,1 2,70-10,-52 17,-6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9T09:27:40.49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0,'1734'0,"-1691"0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9T09:28:33.60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1 102,'5'-5,"0"1,1 0,-1 0,1 1,0-1,0 1,0 1,1-1,-1 1,1 0,8-1,9-1,43-2,-50 6,359-2,-310 8,107 23,-26-2,7-2,-64-9,112 6,-139-21,-19-1,0 2,80 15,-66-6,1-2,73 2,119-11,-135-1,-107 0,37 1,78 9,-89-4,54 10,166 5,-243-20,0-1,0 0,0-1,19-5,-27 7,-1-1,-1 0,1 0,0-1,0 1,0-1,-1 1,1-1,-1 0,1 0,-1 0,0 0,1 0,-1 0,0-1,-1 1,1-1,0 0,-1 1,1-1,-1 0,2-5,-3 6,0 0,0 0,1 0,-1 1,-1-1,1 0,0 0,0 0,-1 0,1 0,-1 1,1-1,-1 0,0 0,1 1,-1-1,0 1,0-1,0 0,-1 1,-1-2,-2-2,-1 0,1 1,-1-1,-10-4,-7-3,0 1,-1 1,-45-13,-81-10,74 18,-14-1,-177-9,-93 26,150 1,-1075-2,1262 0,-4 0,-49 5,69-4,0 0,0 0,1 1,-1 0,0 0,1 1,0 0,0 0,-1 1,2-1,-1 1,-7 6,11-7,0-1,0 1,0-1,0 1,0 0,0 0,0 0,1 0,0 0,0 0,-1 0,2 0,-1 0,0 1,0 5,1-5,1 1,-1 0,1-1,0 1,0 0,0-1,0 1,1-1,0 0,3 6,0-1,1 0,1-1,-1 1,1-1,1-1,0 1,0-1,0-1,13 9,18 7,0-1,84 30,-91-40,1-2,0-2,0-1,55 3,217-10,-125-3,64-8,-76 2,-109 5,105-23,-91 13,0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9T09:29:15.03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0,'1094'0,"-1042"0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9T09:30:00.00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0,'359'0,"-330"1,0 1,1 2,49 12,80 35,156 47,-116-51,-136-35,125 5,66-16,-147-3,-5-1,101-15,-194 17,0 0,-1-1,1 0,-1-1,0 0,0 0,0 0,0-1,9-6,-16 9,0 1,0-1,0 0,0 0,0 0,0 0,0 0,0 0,0 0,0 0,0 0,-1 0,1 0,0 0,-1-1,1 1,-1 0,0 0,1-1,-1 1,0 0,0-1,0 1,0 0,0-1,0 1,0 0,0-1,0 1,-1 0,1-1,0 1,-1 0,1 0,-1-1,0 1,1 0,-1 0,0 0,0 0,0 0,-2-2,-2-2,0 1,-1-1,1 1,-1 1,0-1,0 1,-10-4,-12-2,0 1,-1 2,-50-6,1 0,-29-5,-1 5,-124 2,-1157 12,1333-2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9T09:30:26.81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52,'7'-1,"0"1,-1-1,1 0,-1-1,1 0,6-2,15-4,21-3,0 3,80-4,105 11,-150 2,2096 1,-1196-3,-931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5407D-8DA5-4648-8F7F-BC27DDC2BB3E}" type="datetimeFigureOut">
              <a:rPr lang="vi-VN" smtClean="0"/>
              <a:t>30/06/2023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4A1B-1604-4F84-8CCB-71CAD59081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0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4A1B-1604-4F84-8CCB-71CAD590816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669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40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7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3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65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4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0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0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9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66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7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A546450-7916-BA19-9B4D-7FFB85517D8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32F1174-A876-46FE-7BA9-F6BD79B6C974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A441B38D-A4E2-C221-F26F-9E8194B8FC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9B74E6A-C283-1EAC-7360-2D610AD45F9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4774EEA-8C51-C268-7F47-A8378BC443A8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9" name="Hình ảnh 8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37B1ED7A-8627-73B7-B376-DA9FDC8BAF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8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A00B405F-617F-E6F0-1087-4C4FF716DDDA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6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29.png"/><Relationship Id="rId21" Type="http://schemas.openxmlformats.org/officeDocument/2006/relationships/image" Target="../media/image61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microsoft.com/office/2007/relationships/hdphoto" Target="../media/hdphoto4.wdp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5232" y="635751"/>
            <a:ext cx="1231200" cy="7499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33072" y="1345142"/>
            <a:ext cx="14322160" cy="6682011"/>
            <a:chOff x="0" y="-28575"/>
            <a:chExt cx="3772091" cy="1759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35677" y="0"/>
                  </a:moveTo>
                  <a:lnTo>
                    <a:pt x="3736415" y="0"/>
                  </a:lnTo>
                  <a:cubicBezTo>
                    <a:pt x="3756118" y="0"/>
                    <a:pt x="3772091" y="15973"/>
                    <a:pt x="3772091" y="35677"/>
                  </a:cubicBezTo>
                  <a:lnTo>
                    <a:pt x="3772091" y="1695619"/>
                  </a:lnTo>
                  <a:cubicBezTo>
                    <a:pt x="3772091" y="1705081"/>
                    <a:pt x="3768333" y="1714156"/>
                    <a:pt x="3761642" y="1720847"/>
                  </a:cubicBezTo>
                  <a:cubicBezTo>
                    <a:pt x="3754951" y="1727537"/>
                    <a:pt x="3745877" y="1731296"/>
                    <a:pt x="3736415" y="1731296"/>
                  </a:cubicBezTo>
                  <a:lnTo>
                    <a:pt x="35677" y="1731296"/>
                  </a:lnTo>
                  <a:cubicBezTo>
                    <a:pt x="26215" y="1731296"/>
                    <a:pt x="17140" y="1727537"/>
                    <a:pt x="10449" y="1720847"/>
                  </a:cubicBezTo>
                  <a:cubicBezTo>
                    <a:pt x="3759" y="1714156"/>
                    <a:pt x="0" y="1705081"/>
                    <a:pt x="0" y="169561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1392" y="390532"/>
            <a:ext cx="2154058" cy="21271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55041" y="3306032"/>
            <a:ext cx="6809806" cy="7177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626" y="2919276"/>
            <a:ext cx="7350517" cy="7747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6814" flipH="1">
            <a:off x="1437722" y="720133"/>
            <a:ext cx="1698705" cy="18848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485032" y="4740395"/>
            <a:ext cx="4821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8"/>
              </a:lnSpc>
            </a:pPr>
            <a:r>
              <a:rPr lang="en-US" sz="6000" b="1" spc="4">
                <a:solidFill>
                  <a:srgbClr val="1A510E"/>
                </a:solidFill>
                <a:latin typeface="+mj-lt"/>
              </a:rPr>
              <a:t>(Tiết 1)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5961EE3-0BBA-61FB-5318-875C7ED20453}"/>
              </a:ext>
            </a:extLst>
          </p:cNvPr>
          <p:cNvSpPr txBox="1"/>
          <p:nvPr/>
        </p:nvSpPr>
        <p:spPr>
          <a:xfrm>
            <a:off x="4036328" y="2745968"/>
            <a:ext cx="1080297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4"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+mj-lt"/>
              </a:rPr>
              <a:t>SỐ CHẴN, SỐ LẺ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05DC811-2913-0833-BC51-1501DECF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4"/>
          <a:stretch/>
        </p:blipFill>
        <p:spPr>
          <a:xfrm>
            <a:off x="469516" y="266700"/>
            <a:ext cx="17348967" cy="266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DF873A9-FF76-0ACA-EC8F-73085D71DF4A}"/>
              </a:ext>
            </a:extLst>
          </p:cNvPr>
          <p:cNvGrpSpPr/>
          <p:nvPr/>
        </p:nvGrpSpPr>
        <p:grpSpPr>
          <a:xfrm>
            <a:off x="5715000" y="2095500"/>
            <a:ext cx="7699915" cy="7773074"/>
            <a:chOff x="5715000" y="2095500"/>
            <a:chExt cx="7699915" cy="777307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3F6E739-EC8F-851E-564F-7A5E979CF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2095500"/>
              <a:ext cx="7699915" cy="7773074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51E08A53-D9F4-0824-6D32-B538E5146394}"/>
                </a:ext>
              </a:extLst>
            </p:cNvPr>
            <p:cNvSpPr/>
            <p:nvPr/>
          </p:nvSpPr>
          <p:spPr>
            <a:xfrm>
              <a:off x="5830812" y="7124700"/>
              <a:ext cx="5333689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69 là số lẻ vì có chữ số tận cùng là 9.</a:t>
              </a:r>
              <a:endPara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E851D2D3-A8FB-ACF9-876D-6BB458114C96}"/>
                  </a:ext>
                </a:extLst>
              </p14:cNvPr>
              <p14:cNvContentPartPr/>
              <p14:nvPr/>
            </p14:nvContentPartPr>
            <p14:xfrm>
              <a:off x="6205572" y="1731030"/>
              <a:ext cx="41256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E851D2D3-A8FB-ACF9-876D-6BB458114C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5572" y="1551030"/>
                <a:ext cx="59220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307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05DC811-2913-0833-BC51-1501DECF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4"/>
          <a:stretch/>
        </p:blipFill>
        <p:spPr>
          <a:xfrm>
            <a:off x="469516" y="266700"/>
            <a:ext cx="17348967" cy="266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DF873A9-FF76-0ACA-EC8F-73085D71DF4A}"/>
              </a:ext>
            </a:extLst>
          </p:cNvPr>
          <p:cNvGrpSpPr/>
          <p:nvPr/>
        </p:nvGrpSpPr>
        <p:grpSpPr>
          <a:xfrm>
            <a:off x="5715000" y="2095500"/>
            <a:ext cx="7699915" cy="7773074"/>
            <a:chOff x="5715000" y="2095500"/>
            <a:chExt cx="7699915" cy="777307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3F6E739-EC8F-851E-564F-7A5E979CF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2095500"/>
              <a:ext cx="7699915" cy="7773074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51E08A53-D9F4-0824-6D32-B538E5146394}"/>
                </a:ext>
              </a:extLst>
            </p:cNvPr>
            <p:cNvSpPr/>
            <p:nvPr/>
          </p:nvSpPr>
          <p:spPr>
            <a:xfrm>
              <a:off x="5830812" y="7124700"/>
              <a:ext cx="5333689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là số chẵn vì có chữ số tận cùng là 0.</a:t>
              </a:r>
              <a:endPara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Viết tay 3">
                <a:extLst>
                  <a:ext uri="{FF2B5EF4-FFF2-40B4-BE49-F238E27FC236}">
                    <a16:creationId xmlns:a16="http://schemas.microsoft.com/office/drawing/2014/main" id="{3846D702-8B00-A9BF-ED28-8D2408737172}"/>
                  </a:ext>
                </a:extLst>
              </p14:cNvPr>
              <p14:cNvContentPartPr/>
              <p14:nvPr/>
            </p14:nvContentPartPr>
            <p14:xfrm>
              <a:off x="7119612" y="1722390"/>
              <a:ext cx="801000" cy="89640"/>
            </p14:xfrm>
          </p:contentPart>
        </mc:Choice>
        <mc:Fallback xmlns="">
          <p:pic>
            <p:nvPicPr>
              <p:cNvPr id="4" name="Viết tay 3">
                <a:extLst>
                  <a:ext uri="{FF2B5EF4-FFF2-40B4-BE49-F238E27FC236}">
                    <a16:creationId xmlns:a16="http://schemas.microsoft.com/office/drawing/2014/main" id="{3846D702-8B00-A9BF-ED28-8D24087371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612" y="1542390"/>
                <a:ext cx="980640" cy="44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74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05DC811-2913-0833-BC51-1501DECF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4"/>
          <a:stretch/>
        </p:blipFill>
        <p:spPr>
          <a:xfrm>
            <a:off x="469516" y="266700"/>
            <a:ext cx="17348967" cy="266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DF873A9-FF76-0ACA-EC8F-73085D71DF4A}"/>
              </a:ext>
            </a:extLst>
          </p:cNvPr>
          <p:cNvGrpSpPr/>
          <p:nvPr/>
        </p:nvGrpSpPr>
        <p:grpSpPr>
          <a:xfrm>
            <a:off x="5715000" y="2095500"/>
            <a:ext cx="7699915" cy="7773074"/>
            <a:chOff x="5715000" y="2095500"/>
            <a:chExt cx="7699915" cy="777307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3F6E739-EC8F-851E-564F-7A5E979CF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2095500"/>
              <a:ext cx="7699915" cy="7773074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51E08A53-D9F4-0824-6D32-B538E5146394}"/>
                </a:ext>
              </a:extLst>
            </p:cNvPr>
            <p:cNvSpPr/>
            <p:nvPr/>
          </p:nvSpPr>
          <p:spPr>
            <a:xfrm>
              <a:off x="5830812" y="7124700"/>
              <a:ext cx="5333689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86 053</a:t>
              </a:r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là số lẻ vì có chữ số tận cùng là 3.</a:t>
              </a:r>
              <a:endPara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BB1CD4B1-A450-A84D-34DE-7F75DD52D335}"/>
                  </a:ext>
                </a:extLst>
              </p14:cNvPr>
              <p14:cNvContentPartPr/>
              <p14:nvPr/>
            </p14:nvContentPartPr>
            <p14:xfrm>
              <a:off x="8353692" y="1677030"/>
              <a:ext cx="1383840" cy="1872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BB1CD4B1-A450-A84D-34DE-7F75DD52D3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63692" y="1497390"/>
                <a:ext cx="1563480" cy="37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51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2801A3E-6318-BF3A-E67B-592A14BE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19100"/>
            <a:ext cx="1700513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0CE69A7-5E24-266A-DE3B-402A44E4F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968" y="2693633"/>
            <a:ext cx="6858594" cy="701100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E9F7128-80AC-541A-B7D4-E91F88523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705100"/>
            <a:ext cx="6968332" cy="70110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2801A3E-6318-BF3A-E67B-592A14BE6A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6452"/>
          <a:stretch/>
        </p:blipFill>
        <p:spPr>
          <a:xfrm>
            <a:off x="533400" y="419100"/>
            <a:ext cx="17005136" cy="20574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6476D56-8B21-530B-3622-5A6D94CBE01A}"/>
              </a:ext>
            </a:extLst>
          </p:cNvPr>
          <p:cNvSpPr/>
          <p:nvPr/>
        </p:nvSpPr>
        <p:spPr>
          <a:xfrm>
            <a:off x="3087960" y="7962900"/>
            <a:ext cx="46089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24 , 268, 3000</a:t>
            </a:r>
            <a:endParaRPr lang="vi-VN" sz="5400" b="1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CE98B2B0-415B-381A-B79E-FD0EC57F9A22}"/>
              </a:ext>
            </a:extLst>
          </p:cNvPr>
          <p:cNvSpPr/>
          <p:nvPr/>
        </p:nvSpPr>
        <p:spPr>
          <a:xfrm>
            <a:off x="9678145" y="7962900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27, 111, 3001</a:t>
            </a:r>
            <a:endParaRPr lang="vi-VN" sz="5400" b="1" cap="none" spc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2801A3E-6318-BF3A-E67B-592A14BE6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4194"/>
          <a:stretch/>
        </p:blipFill>
        <p:spPr>
          <a:xfrm>
            <a:off x="533400" y="419100"/>
            <a:ext cx="17005136" cy="12192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F0C2BA6-9709-445C-009C-B34F95030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5161" b="1"/>
          <a:stretch/>
        </p:blipFill>
        <p:spPr>
          <a:xfrm>
            <a:off x="152400" y="1714500"/>
            <a:ext cx="17005136" cy="25908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551DE27-0CF7-B06B-5877-146AAFA704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4" t="16713" r="23576" b="27179"/>
          <a:stretch/>
        </p:blipFill>
        <p:spPr>
          <a:xfrm>
            <a:off x="4876800" y="5638801"/>
            <a:ext cx="2804286" cy="35814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7B13D02-634B-912D-EEBB-76A00E6FBD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79" t="16713" r="22895" b="27179"/>
          <a:stretch/>
        </p:blipFill>
        <p:spPr>
          <a:xfrm>
            <a:off x="7994023" y="5638801"/>
            <a:ext cx="2902577" cy="35814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0208D90-D9B6-671D-37B2-E64F59F1D1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92" t="16713" r="22882" b="28373"/>
          <a:stretch/>
        </p:blipFill>
        <p:spPr>
          <a:xfrm>
            <a:off x="11125199" y="5638801"/>
            <a:ext cx="2902577" cy="350519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82EC901-A975-6A01-3CDE-BC529FBBD3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93" t="16713" r="21518" b="27179"/>
          <a:stretch/>
        </p:blipFill>
        <p:spPr>
          <a:xfrm>
            <a:off x="14256375" y="5638801"/>
            <a:ext cx="296482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081785"/>
            <a:ext cx="4114800" cy="4027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B1120D1-BA20-55BB-6AA1-C83D13881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2762549"/>
            <a:ext cx="13552583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F2144E1-CCDD-0B0B-315E-2AAFBA0C1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461655"/>
            <a:ext cx="17145000" cy="9363689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321FF1D6-F6C0-7E24-1C5D-8D3548CBF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2849" y="746652"/>
            <a:ext cx="944962" cy="1018120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1C3626B3-5BFC-45E4-F402-612FBDF17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90317" y="746652"/>
            <a:ext cx="944962" cy="101202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A3FB7B8D-19F2-5B20-CA00-D16695559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3750" y="6116679"/>
            <a:ext cx="997450" cy="101202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00CD0B38-790E-2F08-A92E-E51A2BBF6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0676" y="6116679"/>
            <a:ext cx="1066892" cy="1012024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B998AF2F-6D44-C69B-85D1-65FF3FFB2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3726" y="6103617"/>
            <a:ext cx="1066892" cy="1012024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B1EDA8E9-6BEC-3FC6-5C2C-5142F1DA0E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5485" y="6110148"/>
            <a:ext cx="1066892" cy="1012024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id="{B46C8710-B085-CDCF-566A-58A9B77F07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24842" y="6109060"/>
            <a:ext cx="1066892" cy="1012024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92E50602-3C8F-5EA7-78C3-1455539C47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69662" y="1467851"/>
            <a:ext cx="2213040" cy="1085182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8F82ABAE-B8C9-78DA-D5EC-75118582C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25600" y="1467851"/>
            <a:ext cx="1597290" cy="1085182"/>
          </a:xfrm>
          <a:prstGeom prst="rect">
            <a:avLst/>
          </a:prstGeom>
        </p:spPr>
      </p:pic>
      <p:pic>
        <p:nvPicPr>
          <p:cNvPr id="68" name="Hình ảnh 67">
            <a:extLst>
              <a:ext uri="{FF2B5EF4-FFF2-40B4-BE49-F238E27FC236}">
                <a16:creationId xmlns:a16="http://schemas.microsoft.com/office/drawing/2014/main" id="{267299F5-CAE5-23F3-5C81-69047C7CE4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91690" y="5216422"/>
            <a:ext cx="2213040" cy="1194920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id="{3A279B22-E8FF-6012-CB51-1AD81011F5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56598" y="5215334"/>
            <a:ext cx="1786283" cy="1231499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id="{ACD96731-00BF-F599-A26C-9721A41E40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6570" y="6762041"/>
            <a:ext cx="1731414" cy="117663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id="{87235BB9-6DDC-43E7-3E46-9B2552CC44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8475" y="6804672"/>
            <a:ext cx="2213040" cy="1688738"/>
          </a:xfrm>
          <a:prstGeom prst="rect">
            <a:avLst/>
          </a:prstGeom>
        </p:spPr>
      </p:pic>
      <p:pic>
        <p:nvPicPr>
          <p:cNvPr id="72" name="Hình ảnh 71">
            <a:extLst>
              <a:ext uri="{FF2B5EF4-FFF2-40B4-BE49-F238E27FC236}">
                <a16:creationId xmlns:a16="http://schemas.microsoft.com/office/drawing/2014/main" id="{AA3917AC-61EB-9C07-ED61-82CC0B59AE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1607" y="6762041"/>
            <a:ext cx="1548518" cy="1140051"/>
          </a:xfrm>
          <a:prstGeom prst="rect">
            <a:avLst/>
          </a:prstGeom>
        </p:spPr>
      </p:pic>
      <p:grpSp>
        <p:nvGrpSpPr>
          <p:cNvPr id="75" name="Nhóm 74">
            <a:extLst>
              <a:ext uri="{FF2B5EF4-FFF2-40B4-BE49-F238E27FC236}">
                <a16:creationId xmlns:a16="http://schemas.microsoft.com/office/drawing/2014/main" id="{008BE099-7842-5A25-D733-5375CD3C124D}"/>
              </a:ext>
            </a:extLst>
          </p:cNvPr>
          <p:cNvGrpSpPr/>
          <p:nvPr/>
        </p:nvGrpSpPr>
        <p:grpSpPr>
          <a:xfrm>
            <a:off x="1055511" y="5008159"/>
            <a:ext cx="6375021" cy="5278841"/>
            <a:chOff x="1055511" y="5008159"/>
            <a:chExt cx="6375021" cy="5278841"/>
          </a:xfrm>
        </p:grpSpPr>
        <p:sp>
          <p:nvSpPr>
            <p:cNvPr id="73" name="Freeform 4">
              <a:extLst>
                <a:ext uri="{FF2B5EF4-FFF2-40B4-BE49-F238E27FC236}">
                  <a16:creationId xmlns:a16="http://schemas.microsoft.com/office/drawing/2014/main" id="{83B43EB3-DC20-8EC1-2230-0B203F8D52D1}"/>
                </a:ext>
              </a:extLst>
            </p:cNvPr>
            <p:cNvSpPr/>
            <p:nvPr/>
          </p:nvSpPr>
          <p:spPr>
            <a:xfrm>
              <a:off x="1055511" y="5008159"/>
              <a:ext cx="6375021" cy="5278841"/>
            </a:xfrm>
            <a:custGeom>
              <a:avLst/>
              <a:gdLst/>
              <a:ahLst/>
              <a:cxnLst/>
              <a:rect l="l" t="t" r="r" b="b"/>
              <a:pathLst>
                <a:path w="5769225" h="5278841">
                  <a:moveTo>
                    <a:pt x="0" y="0"/>
                  </a:moveTo>
                  <a:lnTo>
                    <a:pt x="5769226" y="0"/>
                  </a:lnTo>
                  <a:lnTo>
                    <a:pt x="5769226" y="5278841"/>
                  </a:lnTo>
                  <a:lnTo>
                    <a:pt x="0" y="5278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Hình chữ nhật 73">
              <a:extLst>
                <a:ext uri="{FF2B5EF4-FFF2-40B4-BE49-F238E27FC236}">
                  <a16:creationId xmlns:a16="http://schemas.microsoft.com/office/drawing/2014/main" id="{59E85D97-686D-C968-5C12-72D0125E370C}"/>
                </a:ext>
              </a:extLst>
            </p:cNvPr>
            <p:cNvSpPr/>
            <p:nvPr/>
          </p:nvSpPr>
          <p:spPr>
            <a:xfrm>
              <a:off x="2001102" y="6178188"/>
              <a:ext cx="4489204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Từ 1 đến 100 có 50 số lẻ, 50 số chẵn.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26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44769" y="1028704"/>
            <a:ext cx="15098774" cy="7498499"/>
            <a:chOff x="0" y="0"/>
            <a:chExt cx="3976632" cy="1974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33074" y="1453642"/>
            <a:ext cx="14322161" cy="6573515"/>
            <a:chOff x="0" y="0"/>
            <a:chExt cx="3772091" cy="173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9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191005" y="3306035"/>
            <a:ext cx="6809807" cy="71776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1559" y="2905589"/>
            <a:ext cx="7350518" cy="77475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814" flipH="1">
            <a:off x="3076547" y="2046227"/>
            <a:ext cx="1031168" cy="114415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14184">
            <a:off x="6913" y="510649"/>
            <a:ext cx="5874191" cy="14204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6908" y="-10176"/>
            <a:ext cx="5874191" cy="14204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9877">
            <a:off x="12446723" y="710245"/>
            <a:ext cx="5874191" cy="142048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2B38815-82EA-9AA8-2874-BA804ACCF5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74"/>
          <a:stretch/>
        </p:blipFill>
        <p:spPr>
          <a:xfrm>
            <a:off x="2968361" y="1650611"/>
            <a:ext cx="12729551" cy="2572686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94476BD-0E56-0DCA-D172-E45BD64E8811}"/>
              </a:ext>
            </a:extLst>
          </p:cNvPr>
          <p:cNvSpPr/>
          <p:nvPr/>
        </p:nvSpPr>
        <p:spPr>
          <a:xfrm>
            <a:off x="3618801" y="4194723"/>
            <a:ext cx="12103461" cy="18163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1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giảng được thiết kế bởi cô Phạm Thị Kim Tuyền (Học liệu số TuMo) – GV Trường Phổ thông Thực hành Sư phạm – Đại học Quốc gia TP.HCM</a:t>
            </a:r>
          </a:p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1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cẩn trọng với những người đem tặng bài giảng này với mục đích quảng cáo, câu kéo, trục lợi.</a:t>
            </a:r>
          </a:p>
        </p:txBody>
      </p:sp>
    </p:spTree>
    <p:extLst>
      <p:ext uri="{BB962C8B-B14F-4D97-AF65-F5344CB8AC3E}">
        <p14:creationId xmlns:p14="http://schemas.microsoft.com/office/powerpoint/2010/main" val="34051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3000">
                <a:solidFill>
                  <a:prstClr val="black"/>
                </a:solidFill>
                <a:latin typeface="#9Slide02 Noi dung dai"/>
              </a:rPr>
              <a:t>https://www.facebook.com/groups/976364306848934</a:t>
            </a:r>
            <a:endParaRPr lang="vi-VN" sz="3000">
              <a:solidFill>
                <a:prstClr val="black"/>
              </a:solidFill>
              <a:latin typeface="#9Slide02 Noi dung dai"/>
            </a:endParaRPr>
          </a:p>
          <a:p>
            <a:pPr defTabSz="1371600"/>
            <a:r>
              <a:rPr lang="vi-VN" sz="3000">
                <a:solidFill>
                  <a:prstClr val="black"/>
                </a:solidFill>
                <a:latin typeface="#9Slide02 Noi dung dai"/>
              </a:rPr>
              <a:t> </a:t>
            </a:r>
            <a:endParaRPr lang="en-US" sz="300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vi-VN" sz="36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2 Noi dung dai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350102343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85642" y="478853"/>
            <a:ext cx="13796971" cy="9329295"/>
            <a:chOff x="0" y="0"/>
            <a:chExt cx="3416913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913" cy="2310463"/>
            </a:xfrm>
            <a:custGeom>
              <a:avLst/>
              <a:gdLst/>
              <a:ahLst/>
              <a:cxnLst/>
              <a:rect l="l" t="t" r="r" b="b"/>
              <a:pathLst>
                <a:path w="3416913" h="2310463">
                  <a:moveTo>
                    <a:pt x="28057" y="0"/>
                  </a:moveTo>
                  <a:lnTo>
                    <a:pt x="3388857" y="0"/>
                  </a:lnTo>
                  <a:cubicBezTo>
                    <a:pt x="3396298" y="0"/>
                    <a:pt x="3403434" y="2956"/>
                    <a:pt x="3408695" y="8218"/>
                  </a:cubicBezTo>
                  <a:cubicBezTo>
                    <a:pt x="3413957" y="13479"/>
                    <a:pt x="3416913" y="20616"/>
                    <a:pt x="3416913" y="28057"/>
                  </a:cubicBezTo>
                  <a:lnTo>
                    <a:pt x="3416913" y="2282406"/>
                  </a:lnTo>
                  <a:cubicBezTo>
                    <a:pt x="3416913" y="2289847"/>
                    <a:pt x="3413957" y="2296984"/>
                    <a:pt x="3408695" y="2302245"/>
                  </a:cubicBezTo>
                  <a:cubicBezTo>
                    <a:pt x="3403434" y="2307507"/>
                    <a:pt x="3396298" y="2310463"/>
                    <a:pt x="3388857" y="2310463"/>
                  </a:cubicBezTo>
                  <a:lnTo>
                    <a:pt x="28057" y="2310463"/>
                  </a:lnTo>
                  <a:cubicBezTo>
                    <a:pt x="20616" y="2310463"/>
                    <a:pt x="13479" y="2307507"/>
                    <a:pt x="8218" y="2302245"/>
                  </a:cubicBezTo>
                  <a:cubicBezTo>
                    <a:pt x="2956" y="2296984"/>
                    <a:pt x="0" y="2289847"/>
                    <a:pt x="0" y="2282406"/>
                  </a:cubicBezTo>
                  <a:lnTo>
                    <a:pt x="0" y="28057"/>
                  </a:lnTo>
                  <a:cubicBezTo>
                    <a:pt x="0" y="20616"/>
                    <a:pt x="2956" y="13479"/>
                    <a:pt x="8218" y="8218"/>
                  </a:cubicBezTo>
                  <a:cubicBezTo>
                    <a:pt x="13479" y="2956"/>
                    <a:pt x="20616" y="0"/>
                    <a:pt x="28057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47590" y="1154010"/>
            <a:ext cx="12308032" cy="7978980"/>
            <a:chOff x="0" y="0"/>
            <a:chExt cx="3241622" cy="2101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1622" cy="2101460"/>
            </a:xfrm>
            <a:custGeom>
              <a:avLst/>
              <a:gdLst/>
              <a:ahLst/>
              <a:cxnLst/>
              <a:rect l="l" t="t" r="r" b="b"/>
              <a:pathLst>
                <a:path w="3241622" h="2101460">
                  <a:moveTo>
                    <a:pt x="31451" y="0"/>
                  </a:moveTo>
                  <a:lnTo>
                    <a:pt x="3210171" y="0"/>
                  </a:lnTo>
                  <a:cubicBezTo>
                    <a:pt x="3227541" y="0"/>
                    <a:pt x="3241622" y="14081"/>
                    <a:pt x="3241622" y="31451"/>
                  </a:cubicBezTo>
                  <a:lnTo>
                    <a:pt x="3241622" y="2070009"/>
                  </a:lnTo>
                  <a:cubicBezTo>
                    <a:pt x="3241622" y="2078350"/>
                    <a:pt x="3238308" y="2086350"/>
                    <a:pt x="3232410" y="2092248"/>
                  </a:cubicBezTo>
                  <a:cubicBezTo>
                    <a:pt x="3226512" y="2098146"/>
                    <a:pt x="3218512" y="2101460"/>
                    <a:pt x="3210171" y="2101460"/>
                  </a:cubicBezTo>
                  <a:lnTo>
                    <a:pt x="31451" y="2101460"/>
                  </a:lnTo>
                  <a:cubicBezTo>
                    <a:pt x="23109" y="2101460"/>
                    <a:pt x="15110" y="2098146"/>
                    <a:pt x="9212" y="2092248"/>
                  </a:cubicBezTo>
                  <a:cubicBezTo>
                    <a:pt x="3314" y="2086350"/>
                    <a:pt x="0" y="2078350"/>
                    <a:pt x="0" y="2070009"/>
                  </a:cubicBezTo>
                  <a:lnTo>
                    <a:pt x="0" y="31451"/>
                  </a:lnTo>
                  <a:cubicBezTo>
                    <a:pt x="0" y="23109"/>
                    <a:pt x="3314" y="15110"/>
                    <a:pt x="9212" y="9212"/>
                  </a:cubicBezTo>
                  <a:cubicBezTo>
                    <a:pt x="15110" y="3314"/>
                    <a:pt x="23109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71419" y="247086"/>
            <a:ext cx="9290946" cy="9792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5642" y="9258300"/>
            <a:ext cx="182474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478731" y="7109587"/>
            <a:ext cx="4158793" cy="3508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99799" y="8793867"/>
            <a:ext cx="1769877" cy="14931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668" y="8053558"/>
            <a:ext cx="2856070" cy="2409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4760176" y="7537199"/>
            <a:ext cx="1926601" cy="16673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6048097" y="5950121"/>
            <a:ext cx="936540" cy="8105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74367" y="1836049"/>
            <a:ext cx="9284557" cy="98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620"/>
              </a:lnSpc>
            </a:pPr>
            <a:r>
              <a:rPr lang="en-US" sz="6803" b="1">
                <a:solidFill>
                  <a:srgbClr val="6FAF07"/>
                </a:solidFill>
                <a:latin typeface="+mj-lt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83B78BC-B2F3-FC46-7185-DA31B32C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730C535-8EB6-DD27-979D-9B4F0F891BB2}"/>
              </a:ext>
            </a:extLst>
          </p:cNvPr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53CB163-F3FE-C1A1-E518-1FEFA6FDD064}"/>
                </a:ext>
              </a:extLst>
            </p:cNvPr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AD30CB5-40D5-77A6-0403-474B90C6E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72B5F21-A1D7-382A-03BC-57A0438D8EC7}"/>
              </a:ext>
            </a:extLst>
          </p:cNvPr>
          <p:cNvGrpSpPr/>
          <p:nvPr/>
        </p:nvGrpSpPr>
        <p:grpSpPr>
          <a:xfrm>
            <a:off x="1744033" y="1610547"/>
            <a:ext cx="14799931" cy="7647770"/>
            <a:chOff x="0" y="0"/>
            <a:chExt cx="3897924" cy="2014227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DE71F990-2CA5-FDA1-3621-7F64640358B4}"/>
                </a:ext>
              </a:extLst>
            </p:cNvPr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B302F6FC-E3D6-2616-4CDD-7E028EC736B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E37185CF-8D13-75E0-20FF-665DD2CDD158}"/>
              </a:ext>
            </a:extLst>
          </p:cNvPr>
          <p:cNvGrpSpPr/>
          <p:nvPr/>
        </p:nvGrpSpPr>
        <p:grpSpPr>
          <a:xfrm>
            <a:off x="4772701" y="949278"/>
            <a:ext cx="8742597" cy="1322539"/>
            <a:chOff x="0" y="0"/>
            <a:chExt cx="2686494" cy="406400"/>
          </a:xfrm>
        </p:grpSpPr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4B38864C-9441-E766-995B-732710747E26}"/>
                </a:ext>
              </a:extLst>
            </p:cNvPr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A4754490-2897-4110-221D-6D1255ECB70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57">
            <a:extLst>
              <a:ext uri="{FF2B5EF4-FFF2-40B4-BE49-F238E27FC236}">
                <a16:creationId xmlns:a16="http://schemas.microsoft.com/office/drawing/2014/main" id="{F3996D23-5E91-8882-7A8C-07C5E6082D0A}"/>
              </a:ext>
            </a:extLst>
          </p:cNvPr>
          <p:cNvSpPr txBox="1"/>
          <p:nvPr/>
        </p:nvSpPr>
        <p:spPr>
          <a:xfrm>
            <a:off x="4888348" y="1209710"/>
            <a:ext cx="8511304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3"/>
              </a:lnSpc>
            </a:pPr>
            <a:r>
              <a:rPr lang="en-US" sz="5400" b="1">
                <a:solidFill>
                  <a:srgbClr val="6FAF07"/>
                </a:solidFill>
                <a:latin typeface="+mj-lt"/>
              </a:rPr>
              <a:t>BẢNG TÓM TẮT BÀI GIẢNG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4" name="Trọng tâm Tóm tắt 3">
                <a:extLst>
                  <a:ext uri="{FF2B5EF4-FFF2-40B4-BE49-F238E27FC236}">
                    <a16:creationId xmlns:a16="http://schemas.microsoft.com/office/drawing/2014/main" id="{E9DC490C-CC3E-9DF5-9BDF-225934F00C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7497516"/>
                  </p:ext>
                </p:extLst>
              </p:nvPr>
            </p:nvGraphicFramePr>
            <p:xfrm>
              <a:off x="3200400" y="2496541"/>
              <a:ext cx="11560669" cy="6357923"/>
            </p:xfrm>
            <a:graphic>
              <a:graphicData uri="http://schemas.microsoft.com/office/powerpoint/2016/summaryzoom">
                <psuz:summaryZm>
                  <psuz:summaryZmObj sectionId="{3A2FF76D-6162-477E-B1AC-ABDFB1444E8B}">
                    <psuz:zmPr id="{B65510A6-6595-4074-BF6C-1BBF74A5400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98629" y="222528"/>
                          <a:ext cx="5086337" cy="28610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96BE4F5-A9AC-416E-8E1C-9B430BE2CCF9}">
                    <psuz:zmPr id="{4A59D86F-1ED5-454A-831C-1319FBA394F2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75704" y="222528"/>
                          <a:ext cx="5086337" cy="28610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DAD2A35-F0F8-4F8E-A86D-9F5A56831BE6}" offsetFactorX="55085" offsetFactorY="-521">
                    <psuz:zmPr id="{02BBC2E6-D19A-4431-847D-6EDE7BF73913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400438" y="3259425"/>
                          <a:ext cx="5086337" cy="28610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4" name="Trọng tâm Tóm tắt 3">
                <a:extLst>
                  <a:ext uri="{FF2B5EF4-FFF2-40B4-BE49-F238E27FC236}">
                    <a16:creationId xmlns:a16="http://schemas.microsoft.com/office/drawing/2014/main" id="{E9DC490C-CC3E-9DF5-9BDF-225934F00C4D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200400" y="2496541"/>
                <a:ext cx="11560669" cy="6357923"/>
                <a:chOff x="3200400" y="2496541"/>
                <a:chExt cx="11560669" cy="6357923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99029" y="2719069"/>
                  <a:ext cx="5086337" cy="286106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76104" y="2719069"/>
                  <a:ext cx="5086337" cy="286106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Hình ảnh 5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00838" y="5755966"/>
                  <a:ext cx="5086337" cy="286106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9580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5905500"/>
            <a:ext cx="4267200" cy="417707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1B5CBB7-D017-797E-258E-A4349F93F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567783"/>
            <a:ext cx="1678374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E58F94B-5BEC-2A76-E47B-D0805C463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38290"/>
          <a:stretch/>
        </p:blipFill>
        <p:spPr>
          <a:xfrm>
            <a:off x="0" y="38100"/>
            <a:ext cx="18327510" cy="6324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F36D6F7-1CAE-B6A7-6147-67CD1AFFD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16" t="62082" r="-216" b="236"/>
          <a:stretch/>
        </p:blipFill>
        <p:spPr>
          <a:xfrm>
            <a:off x="0" y="6362699"/>
            <a:ext cx="18327510" cy="386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0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5435437"/>
            <a:ext cx="4343400" cy="425166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2D7525D-3040-74BB-FDBA-B7FF59AA2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2857500"/>
            <a:ext cx="1469873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05DC811-2913-0833-BC51-1501DECF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4"/>
          <a:stretch/>
        </p:blipFill>
        <p:spPr>
          <a:xfrm>
            <a:off x="469516" y="266700"/>
            <a:ext cx="17348967" cy="266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DF873A9-FF76-0ACA-EC8F-73085D71DF4A}"/>
              </a:ext>
            </a:extLst>
          </p:cNvPr>
          <p:cNvGrpSpPr/>
          <p:nvPr/>
        </p:nvGrpSpPr>
        <p:grpSpPr>
          <a:xfrm>
            <a:off x="5715000" y="2095500"/>
            <a:ext cx="7699915" cy="7773074"/>
            <a:chOff x="5715000" y="2095500"/>
            <a:chExt cx="7699915" cy="777307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3F6E739-EC8F-851E-564F-7A5E979CF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2095500"/>
              <a:ext cx="7699915" cy="7773074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51E08A53-D9F4-0824-6D32-B538E5146394}"/>
                </a:ext>
              </a:extLst>
            </p:cNvPr>
            <p:cNvSpPr/>
            <p:nvPr/>
          </p:nvSpPr>
          <p:spPr>
            <a:xfrm>
              <a:off x="6019800" y="7124700"/>
              <a:ext cx="5144701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26 là số chẵn vì có chữ số tận cùng là 6.</a:t>
              </a:r>
              <a:endPara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Viết tay 13">
                <a:extLst>
                  <a:ext uri="{FF2B5EF4-FFF2-40B4-BE49-F238E27FC236}">
                    <a16:creationId xmlns:a16="http://schemas.microsoft.com/office/drawing/2014/main" id="{71766FE9-F7E5-24C6-08EB-B296AAC6DE73}"/>
                  </a:ext>
                </a:extLst>
              </p14:cNvPr>
              <p14:cNvContentPartPr/>
              <p14:nvPr/>
            </p14:nvContentPartPr>
            <p14:xfrm>
              <a:off x="2832012" y="1711950"/>
              <a:ext cx="514800" cy="28080"/>
            </p14:xfrm>
          </p:contentPart>
        </mc:Choice>
        <mc:Fallback xmlns="">
          <p:pic>
            <p:nvPicPr>
              <p:cNvPr id="14" name="Viết tay 13">
                <a:extLst>
                  <a:ext uri="{FF2B5EF4-FFF2-40B4-BE49-F238E27FC236}">
                    <a16:creationId xmlns:a16="http://schemas.microsoft.com/office/drawing/2014/main" id="{71766FE9-F7E5-24C6-08EB-B296AAC6DE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2372" y="1532310"/>
                <a:ext cx="694440" cy="3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7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05DC811-2913-0833-BC51-1501DECF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4"/>
          <a:stretch/>
        </p:blipFill>
        <p:spPr>
          <a:xfrm>
            <a:off x="469516" y="266700"/>
            <a:ext cx="17348967" cy="266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DF873A9-FF76-0ACA-EC8F-73085D71DF4A}"/>
              </a:ext>
            </a:extLst>
          </p:cNvPr>
          <p:cNvGrpSpPr/>
          <p:nvPr/>
        </p:nvGrpSpPr>
        <p:grpSpPr>
          <a:xfrm>
            <a:off x="5715000" y="2095500"/>
            <a:ext cx="7699915" cy="7773074"/>
            <a:chOff x="5715000" y="2095500"/>
            <a:chExt cx="7699915" cy="777307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3F6E739-EC8F-851E-564F-7A5E979CF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2095500"/>
              <a:ext cx="7699915" cy="7773074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51E08A53-D9F4-0824-6D32-B538E5146394}"/>
                </a:ext>
              </a:extLst>
            </p:cNvPr>
            <p:cNvSpPr/>
            <p:nvPr/>
          </p:nvSpPr>
          <p:spPr>
            <a:xfrm>
              <a:off x="6019800" y="7124700"/>
              <a:ext cx="5144701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447 là số lẻ vì có chữ số tận cùng là 7.</a:t>
              </a:r>
              <a:endPara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D275CA6-5B90-C6B0-84F1-BA54CF61C923}"/>
                  </a:ext>
                </a:extLst>
              </p14:cNvPr>
              <p14:cNvContentPartPr/>
              <p14:nvPr/>
            </p14:nvContentPartPr>
            <p14:xfrm>
              <a:off x="3684492" y="1686750"/>
              <a:ext cx="640080" cy="36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D275CA6-5B90-C6B0-84F1-BA54CF61C9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4492" y="1506750"/>
                <a:ext cx="81972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75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05DC811-2913-0833-BC51-1501DECFE7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24"/>
          <a:stretch/>
        </p:blipFill>
        <p:spPr>
          <a:xfrm>
            <a:off x="469516" y="266700"/>
            <a:ext cx="17348967" cy="266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1DF873A9-FF76-0ACA-EC8F-73085D71DF4A}"/>
              </a:ext>
            </a:extLst>
          </p:cNvPr>
          <p:cNvGrpSpPr/>
          <p:nvPr/>
        </p:nvGrpSpPr>
        <p:grpSpPr>
          <a:xfrm>
            <a:off x="5715000" y="2095500"/>
            <a:ext cx="7699915" cy="7773074"/>
            <a:chOff x="5715000" y="2095500"/>
            <a:chExt cx="7699915" cy="7773074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3F6E739-EC8F-851E-564F-7A5E979CF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00" y="2095500"/>
              <a:ext cx="7699915" cy="7773074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51E08A53-D9F4-0824-6D32-B538E5146394}"/>
                </a:ext>
              </a:extLst>
            </p:cNvPr>
            <p:cNvSpPr/>
            <p:nvPr/>
          </p:nvSpPr>
          <p:spPr>
            <a:xfrm>
              <a:off x="5830812" y="7124700"/>
              <a:ext cx="5333689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1358 là số chẵn vì có chữ số tận cùng là 8.</a:t>
              </a:r>
              <a:endParaRPr lang="vi-VN" sz="5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Viết tay 3">
                <a:extLst>
                  <a:ext uri="{FF2B5EF4-FFF2-40B4-BE49-F238E27FC236}">
                    <a16:creationId xmlns:a16="http://schemas.microsoft.com/office/drawing/2014/main" id="{D478B485-0B10-F4C7-5BAF-76CDE05A3E51}"/>
                  </a:ext>
                </a:extLst>
              </p14:cNvPr>
              <p14:cNvContentPartPr/>
              <p14:nvPr/>
            </p14:nvContentPartPr>
            <p14:xfrm>
              <a:off x="4758012" y="1721310"/>
              <a:ext cx="1072800" cy="136080"/>
            </p14:xfrm>
          </p:contentPart>
        </mc:Choice>
        <mc:Fallback xmlns="">
          <p:pic>
            <p:nvPicPr>
              <p:cNvPr id="4" name="Viết tay 3">
                <a:extLst>
                  <a:ext uri="{FF2B5EF4-FFF2-40B4-BE49-F238E27FC236}">
                    <a16:creationId xmlns:a16="http://schemas.microsoft.com/office/drawing/2014/main" id="{D478B485-0B10-F4C7-5BAF-76CDE05A3E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8372" y="1541310"/>
                <a:ext cx="1252440" cy="49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16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1014</TotalTime>
  <Words>205</Words>
  <Application>Microsoft Office PowerPoint</Application>
  <PresentationFormat>Tùy chỉnh</PresentationFormat>
  <Paragraphs>19</Paragraphs>
  <Slides>20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#9Slide02 Noi dung dai</vt:lpstr>
      <vt:lpstr>Arial</vt:lpstr>
      <vt:lpstr>#9Slide02 Tieu de dai</vt:lpstr>
      <vt:lpstr>Calibri</vt:lpstr>
      <vt:lpstr>Office Theme</vt:lpstr>
      <vt:lpstr>2_Office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lớp học 2</dc:title>
  <dc:subject>9Slide.vn</dc:subject>
  <dc:creator>Hi There</dc:creator>
  <dc:description>9Slide.vn</dc:description>
  <cp:lastModifiedBy>Kim Tuyền Phạm</cp:lastModifiedBy>
  <cp:revision>42</cp:revision>
  <dcterms:created xsi:type="dcterms:W3CDTF">2006-08-16T00:00:00Z</dcterms:created>
  <dcterms:modified xsi:type="dcterms:W3CDTF">2023-06-30T13:02:38Z</dcterms:modified>
  <cp:category>9Slide.vn</cp:category>
  <dc:identifier>DAFhTPxSa9E</dc:identifier>
</cp:coreProperties>
</file>